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8" r:id="rId3"/>
    <p:sldId id="261" r:id="rId4"/>
    <p:sldId id="257" r:id="rId5"/>
    <p:sldId id="262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68" r:id="rId20"/>
    <p:sldId id="289" r:id="rId21"/>
    <p:sldId id="274" r:id="rId22"/>
  </p:sldIdLst>
  <p:sldSz cx="9144000" cy="5143500" type="screen16x9"/>
  <p:notesSz cx="6858000" cy="9144000"/>
  <p:embeddedFontLst>
    <p:embeddedFont>
      <p:font typeface="PT Sans" panose="020B0604020202020204" charset="0"/>
      <p:regular r:id="rId24"/>
      <p:bold r:id="rId25"/>
      <p:italic r:id="rId26"/>
      <p:boldItalic r:id="rId27"/>
    </p:embeddedFont>
    <p:embeddedFont>
      <p:font typeface="Poppins" panose="020B0604020202020204" charset="0"/>
      <p:regular r:id="rId28"/>
      <p:bold r:id="rId29"/>
      <p:italic r:id="rId30"/>
      <p:boldItalic r:id="rId31"/>
    </p:embeddedFont>
    <p:embeddedFont>
      <p:font typeface="Anaheim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A31C29F-6FEA-4BAE-AE4B-3BF293501FBA}">
          <p14:sldIdLst>
            <p14:sldId id="256"/>
            <p14:sldId id="258"/>
            <p14:sldId id="261"/>
            <p14:sldId id="257"/>
            <p14:sldId id="262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68"/>
            <p14:sldId id="289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9228F1-56F4-4815-AD09-A229EF778614}">
  <a:tblStyle styleId="{989228F1-56F4-4815-AD09-A229EF7786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BC8D31C-6815-4F87-9316-BA395606ABC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447" autoAdjust="0"/>
  </p:normalViewPr>
  <p:slideViewPr>
    <p:cSldViewPr snapToGrid="0">
      <p:cViewPr varScale="1">
        <p:scale>
          <a:sx n="104" d="100"/>
          <a:sy n="104" d="100"/>
        </p:scale>
        <p:origin x="96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93181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766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5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145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23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082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979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859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437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049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068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93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67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505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8a566a1a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8a566a1a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267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82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85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531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926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968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554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74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6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8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>
            <a:spLocks noGrp="1"/>
          </p:cNvSpPr>
          <p:nvPr>
            <p:ph type="title" hasCustomPrompt="1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1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title" idx="2" hasCustomPrompt="1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3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title" idx="4" hasCustomPrompt="1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5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08" name="Google Shape;20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oogle Shape;210;p2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11" name="Google Shape;21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18" name="Google Shape;2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1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21" name="Google Shape;22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2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28" name="Google Shape;2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9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72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ctrTitle"/>
          </p:nvPr>
        </p:nvSpPr>
        <p:spPr>
          <a:xfrm>
            <a:off x="882493" y="312263"/>
            <a:ext cx="7199400" cy="23737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CAR RENTAL SYSTEMS</a:t>
            </a:r>
            <a:br>
              <a:rPr lang="en" sz="4400" dirty="0"/>
            </a:br>
            <a:r>
              <a:rPr lang="en" sz="1600" dirty="0"/>
              <a:t>using Full Stack Development</a:t>
            </a:r>
            <a:endParaRPr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5CAD734-D376-02A3-F8C0-AFF90C7F5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300" y="3239201"/>
            <a:ext cx="7199400" cy="1136856"/>
          </a:xfrm>
        </p:spPr>
        <p:txBody>
          <a:bodyPr/>
          <a:lstStyle/>
          <a:p>
            <a:pPr algn="l"/>
            <a:r>
              <a:rPr lang="en-IN" b="1" dirty="0" smtClean="0"/>
              <a:t>                                                                                                                                              PRESENTED </a:t>
            </a:r>
            <a:r>
              <a:rPr lang="en-IN" b="1" dirty="0"/>
              <a:t>BY : </a:t>
            </a:r>
            <a:endParaRPr lang="en-IN" dirty="0"/>
          </a:p>
          <a:p>
            <a:pPr algn="l"/>
            <a:r>
              <a:rPr lang="en-IN" dirty="0" smtClean="0"/>
              <a:t>                                                                                                        </a:t>
            </a:r>
            <a:r>
              <a:rPr lang="en-IN" dirty="0" err="1"/>
              <a:t>Sureshmanikandan</a:t>
            </a:r>
            <a:r>
              <a:rPr lang="en-IN" dirty="0"/>
              <a:t> </a:t>
            </a:r>
            <a:r>
              <a:rPr lang="en-IN" dirty="0" smtClean="0"/>
              <a:t>K</a:t>
            </a:r>
            <a:endParaRPr lang="en-IN" dirty="0"/>
          </a:p>
          <a:p>
            <a:pPr algn="r"/>
            <a:r>
              <a:rPr lang="en-IN" dirty="0" err="1"/>
              <a:t>Devanathan</a:t>
            </a:r>
            <a:r>
              <a:rPr lang="en-IN" dirty="0"/>
              <a:t> A</a:t>
            </a:r>
          </a:p>
          <a:p>
            <a:r>
              <a:rPr lang="en-IN" dirty="0"/>
              <a:t>                                                                                                                 Raghul Kumar M </a:t>
            </a:r>
          </a:p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SIGN IN PAGE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15995F-6534-A0EC-5A93-331CD3AEB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4" y="1011996"/>
            <a:ext cx="7251238" cy="391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8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USER PAGE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7FA6FB-130F-7D83-553B-7CA7972C1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4" y="1020888"/>
            <a:ext cx="7285507" cy="352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USER PAGE – Find a car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2014B0-9EAE-03F4-FC4C-EE3EF4CBE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3" y="939015"/>
            <a:ext cx="7499893" cy="38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33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USER PAGE – Confirm Booking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767A40A-8992-93A9-DE22-E39E185CB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4" y="947409"/>
            <a:ext cx="7162072" cy="403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3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USER PAGE – Booking Success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625BD08-4C4B-C077-5622-D7A2D1F4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03" y="1031074"/>
            <a:ext cx="7614193" cy="36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27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USER PAGE – cancel booking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7B0159-0547-455E-2C4D-D263C21C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4" y="947409"/>
            <a:ext cx="7385593" cy="361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0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USER PAGE – cancel booking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6663B3-239E-9EE3-8DD4-F71B32D7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85" y="1233160"/>
            <a:ext cx="7674429" cy="34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31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USER PAGE – cancel booking </a:t>
            </a:r>
            <a:r>
              <a:rPr lang="en-IN" sz="2400" dirty="0" err="1"/>
              <a:t>succesful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2380FD-809A-0F7E-AFFF-DD28699D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48" y="1265465"/>
            <a:ext cx="8112923" cy="305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9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ADMIN PANEL 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60B92E-5755-B018-247F-BE17EA22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231" r="3231"/>
          <a:stretch/>
        </p:blipFill>
        <p:spPr>
          <a:xfrm>
            <a:off x="579664" y="947409"/>
            <a:ext cx="7854044" cy="38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"/>
          <p:cNvSpPr txBox="1">
            <a:spLocks noGrp="1"/>
          </p:cNvSpPr>
          <p:nvPr>
            <p:ph type="title"/>
          </p:nvPr>
        </p:nvSpPr>
        <p:spPr>
          <a:xfrm>
            <a:off x="720000" y="4088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CONTACT PAGE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F012B7-AD4E-32B2-B8EE-3DD79E85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86" y="981573"/>
            <a:ext cx="7550419" cy="38358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title" idx="2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3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title" idx="4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 idx="5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USED</a:t>
            </a:r>
            <a:endParaRPr dirty="0"/>
          </a:p>
        </p:txBody>
      </p:sp>
      <p:sp>
        <p:nvSpPr>
          <p:cNvPr id="332" name="Google Shape;332;p35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APPLICATION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OVERVIEW</a:t>
            </a:r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712050"/>
            <a:ext cx="1768000" cy="1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F34D1D6-E887-A00D-D251-192C88C5F0DA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388714" y="2980792"/>
            <a:ext cx="2474686" cy="495762"/>
          </a:xfrm>
        </p:spPr>
        <p:txBody>
          <a:bodyPr/>
          <a:lstStyle/>
          <a:p>
            <a:r>
              <a:rPr lang="en-IN" dirty="0"/>
              <a:t>CONCLUSION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"/>
          <p:cNvSpPr txBox="1">
            <a:spLocks noGrp="1"/>
          </p:cNvSpPr>
          <p:nvPr>
            <p:ph type="title"/>
          </p:nvPr>
        </p:nvSpPr>
        <p:spPr>
          <a:xfrm>
            <a:off x="720000" y="4088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CONCLUSION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649C4A-E313-55BC-D907-0322C89339C6}"/>
              </a:ext>
            </a:extLst>
          </p:cNvPr>
          <p:cNvSpPr txBox="1"/>
          <p:nvPr/>
        </p:nvSpPr>
        <p:spPr>
          <a:xfrm>
            <a:off x="720000" y="1357130"/>
            <a:ext cx="71355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Car Rental System</a:t>
            </a:r>
            <a:r>
              <a:rPr lang="en-US" dirty="0"/>
              <a:t> offers a seamless user experience with an intuitive interface that simplifies car search, booking, and payments.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Admins</a:t>
            </a:r>
            <a:r>
              <a:rPr lang="en-US" dirty="0"/>
              <a:t> can efficiently manage bookings, car availability, and cancellations, ensuring smooth and reliable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dynamically updates </a:t>
            </a:r>
            <a:r>
              <a:rPr lang="en-US" b="1" dirty="0"/>
              <a:t>car availability</a:t>
            </a:r>
            <a:r>
              <a:rPr lang="en-US" dirty="0"/>
              <a:t> based on bookings and cancellations, preventing double bookings and improving reliability.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/>
              <a:t>JWT tokens and secure authentication</a:t>
            </a:r>
            <a:r>
              <a:rPr lang="en-US" dirty="0"/>
              <a:t>, user data is protected, ensuring data integrity and 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project’s </a:t>
            </a:r>
            <a:r>
              <a:rPr lang="en-US" b="1" dirty="0"/>
              <a:t>modular design</a:t>
            </a:r>
            <a:r>
              <a:rPr lang="en-US" dirty="0"/>
              <a:t> using React and Django makes it scalable, allowing for future enhancements such as new features and service expansion.</a:t>
            </a:r>
          </a:p>
        </p:txBody>
      </p:sp>
    </p:spTree>
    <p:extLst>
      <p:ext uri="{BB962C8B-B14F-4D97-AF65-F5344CB8AC3E}">
        <p14:creationId xmlns:p14="http://schemas.microsoft.com/office/powerpoint/2010/main" val="2560481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>
            <a:spLocks noGrp="1"/>
          </p:cNvSpPr>
          <p:nvPr>
            <p:ph type="title"/>
          </p:nvPr>
        </p:nvSpPr>
        <p:spPr>
          <a:xfrm>
            <a:off x="535583" y="22146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/>
          <p:nvPr/>
        </p:nvSpPr>
        <p:spPr>
          <a:xfrm>
            <a:off x="803400" y="1649136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803402" y="3054549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8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358" name="Google Shape;358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subTitle" idx="1"/>
          </p:nvPr>
        </p:nvSpPr>
        <p:spPr>
          <a:xfrm>
            <a:off x="3553500" y="3089972"/>
            <a:ext cx="4787100" cy="13679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goal of the Rent Car web application is to offer a user-friendly online platform that simplifies the vehicle rental process for users . It aims to provide an easy and efficient way for users to search for, book, and manage rental cars, while ensuring secure transactions and comprehensive vehicle information. </a:t>
            </a:r>
          </a:p>
        </p:txBody>
      </p:sp>
      <p:sp>
        <p:nvSpPr>
          <p:cNvPr id="360" name="Google Shape;360;p38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provide a user-friendly and efficient online platform that facilitates the rental of vehicles for short-term use, allowing users to easily find, book, and manage rental cars while streamlining the rental process for vehicle owners and rental companies.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AIM</a:t>
            </a:r>
            <a:endParaRPr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4915" y="1890632"/>
            <a:ext cx="420881" cy="420913"/>
            <a:chOff x="4792819" y="2090612"/>
            <a:chExt cx="376762" cy="376791"/>
          </a:xfrm>
        </p:grpSpPr>
        <p:sp>
          <p:nvSpPr>
            <p:cNvPr id="363" name="Google Shape;363;p38"/>
            <p:cNvSpPr/>
            <p:nvPr/>
          </p:nvSpPr>
          <p:spPr>
            <a:xfrm>
              <a:off x="4992193" y="2179659"/>
              <a:ext cx="66298" cy="66270"/>
            </a:xfrm>
            <a:custGeom>
              <a:avLst/>
              <a:gdLst/>
              <a:ahLst/>
              <a:cxnLst/>
              <a:rect l="l" t="t" r="r" b="b"/>
              <a:pathLst>
                <a:path w="2346" h="2345" extrusionOk="0">
                  <a:moveTo>
                    <a:pt x="1173" y="781"/>
                  </a:moveTo>
                  <a:cubicBezTo>
                    <a:pt x="1389" y="781"/>
                    <a:pt x="1564" y="956"/>
                    <a:pt x="1564" y="1172"/>
                  </a:cubicBezTo>
                  <a:cubicBezTo>
                    <a:pt x="1564" y="1388"/>
                    <a:pt x="1389" y="1563"/>
                    <a:pt x="1173" y="1563"/>
                  </a:cubicBezTo>
                  <a:cubicBezTo>
                    <a:pt x="957" y="1563"/>
                    <a:pt x="782" y="1388"/>
                    <a:pt x="782" y="1172"/>
                  </a:cubicBezTo>
                  <a:cubicBezTo>
                    <a:pt x="782" y="956"/>
                    <a:pt x="957" y="781"/>
                    <a:pt x="1173" y="781"/>
                  </a:cubicBezTo>
                  <a:close/>
                  <a:moveTo>
                    <a:pt x="1173" y="1"/>
                  </a:moveTo>
                  <a:cubicBezTo>
                    <a:pt x="527" y="1"/>
                    <a:pt x="1" y="526"/>
                    <a:pt x="1" y="1172"/>
                  </a:cubicBezTo>
                  <a:cubicBezTo>
                    <a:pt x="1" y="1818"/>
                    <a:pt x="527" y="2344"/>
                    <a:pt x="1173" y="2344"/>
                  </a:cubicBezTo>
                  <a:cubicBezTo>
                    <a:pt x="1819" y="2344"/>
                    <a:pt x="2345" y="1818"/>
                    <a:pt x="2345" y="1172"/>
                  </a:cubicBezTo>
                  <a:cubicBezTo>
                    <a:pt x="2345" y="526"/>
                    <a:pt x="1819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4859767" y="2378327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cubicBezTo>
                    <a:pt x="0" y="607"/>
                    <a:pt x="175" y="782"/>
                    <a:pt x="391" y="782"/>
                  </a:cubicBezTo>
                  <a:cubicBezTo>
                    <a:pt x="607" y="782"/>
                    <a:pt x="782" y="607"/>
                    <a:pt x="782" y="391"/>
                  </a:cubicBezTo>
                  <a:cubicBezTo>
                    <a:pt x="782" y="175"/>
                    <a:pt x="607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4792819" y="2090612"/>
              <a:ext cx="376762" cy="376791"/>
            </a:xfrm>
            <a:custGeom>
              <a:avLst/>
              <a:gdLst/>
              <a:ahLst/>
              <a:cxnLst/>
              <a:rect l="l" t="t" r="r" b="b"/>
              <a:pathLst>
                <a:path w="13332" h="13333" extrusionOk="0">
                  <a:moveTo>
                    <a:pt x="8229" y="1589"/>
                  </a:moveTo>
                  <a:cubicBezTo>
                    <a:pt x="8444" y="1589"/>
                    <a:pt x="8619" y="1764"/>
                    <a:pt x="8619" y="1980"/>
                  </a:cubicBezTo>
                  <a:lnTo>
                    <a:pt x="8619" y="2410"/>
                  </a:lnTo>
                  <a:cubicBezTo>
                    <a:pt x="8867" y="2461"/>
                    <a:pt x="9099" y="2560"/>
                    <a:pt x="9303" y="2696"/>
                  </a:cubicBezTo>
                  <a:lnTo>
                    <a:pt x="9602" y="2398"/>
                  </a:lnTo>
                  <a:cubicBezTo>
                    <a:pt x="9680" y="2319"/>
                    <a:pt x="9785" y="2277"/>
                    <a:pt x="9890" y="2277"/>
                  </a:cubicBezTo>
                  <a:cubicBezTo>
                    <a:pt x="9974" y="2277"/>
                    <a:pt x="10058" y="2304"/>
                    <a:pt x="10128" y="2360"/>
                  </a:cubicBezTo>
                  <a:cubicBezTo>
                    <a:pt x="10313" y="2509"/>
                    <a:pt x="10323" y="2780"/>
                    <a:pt x="10162" y="2942"/>
                  </a:cubicBezTo>
                  <a:lnTo>
                    <a:pt x="9855" y="3248"/>
                  </a:lnTo>
                  <a:cubicBezTo>
                    <a:pt x="9991" y="3452"/>
                    <a:pt x="10090" y="3684"/>
                    <a:pt x="10141" y="3932"/>
                  </a:cubicBezTo>
                  <a:lnTo>
                    <a:pt x="10561" y="3932"/>
                  </a:lnTo>
                  <a:cubicBezTo>
                    <a:pt x="10762" y="3932"/>
                    <a:pt x="10939" y="4079"/>
                    <a:pt x="10959" y="4279"/>
                  </a:cubicBezTo>
                  <a:cubicBezTo>
                    <a:pt x="10985" y="4515"/>
                    <a:pt x="10802" y="4714"/>
                    <a:pt x="10571" y="4714"/>
                  </a:cubicBezTo>
                  <a:lnTo>
                    <a:pt x="10141" y="4714"/>
                  </a:lnTo>
                  <a:cubicBezTo>
                    <a:pt x="10090" y="4963"/>
                    <a:pt x="9991" y="5193"/>
                    <a:pt x="9855" y="5399"/>
                  </a:cubicBezTo>
                  <a:lnTo>
                    <a:pt x="10154" y="5696"/>
                  </a:lnTo>
                  <a:cubicBezTo>
                    <a:pt x="10296" y="5839"/>
                    <a:pt x="10316" y="6067"/>
                    <a:pt x="10191" y="6223"/>
                  </a:cubicBezTo>
                  <a:cubicBezTo>
                    <a:pt x="10112" y="6321"/>
                    <a:pt x="9998" y="6371"/>
                    <a:pt x="9885" y="6371"/>
                  </a:cubicBezTo>
                  <a:cubicBezTo>
                    <a:pt x="9785" y="6371"/>
                    <a:pt x="9685" y="6333"/>
                    <a:pt x="9609" y="6256"/>
                  </a:cubicBezTo>
                  <a:lnTo>
                    <a:pt x="9304" y="5951"/>
                  </a:lnTo>
                  <a:cubicBezTo>
                    <a:pt x="9099" y="6087"/>
                    <a:pt x="8868" y="6186"/>
                    <a:pt x="8619" y="6237"/>
                  </a:cubicBezTo>
                  <a:lnTo>
                    <a:pt x="8619" y="6657"/>
                  </a:lnTo>
                  <a:cubicBezTo>
                    <a:pt x="8619" y="6857"/>
                    <a:pt x="8472" y="7033"/>
                    <a:pt x="8272" y="7055"/>
                  </a:cubicBezTo>
                  <a:cubicBezTo>
                    <a:pt x="8258" y="7057"/>
                    <a:pt x="8243" y="7057"/>
                    <a:pt x="8229" y="7057"/>
                  </a:cubicBezTo>
                  <a:cubicBezTo>
                    <a:pt x="8014" y="7057"/>
                    <a:pt x="7837" y="6882"/>
                    <a:pt x="7837" y="6666"/>
                  </a:cubicBezTo>
                  <a:lnTo>
                    <a:pt x="7837" y="6236"/>
                  </a:lnTo>
                  <a:cubicBezTo>
                    <a:pt x="7588" y="6186"/>
                    <a:pt x="7358" y="6087"/>
                    <a:pt x="7153" y="5950"/>
                  </a:cubicBezTo>
                  <a:cubicBezTo>
                    <a:pt x="7093" y="5980"/>
                    <a:pt x="6842" y="6377"/>
                    <a:pt x="6553" y="6377"/>
                  </a:cubicBezTo>
                  <a:cubicBezTo>
                    <a:pt x="6466" y="6377"/>
                    <a:pt x="6376" y="6341"/>
                    <a:pt x="6286" y="6247"/>
                  </a:cubicBezTo>
                  <a:cubicBezTo>
                    <a:pt x="6142" y="6097"/>
                    <a:pt x="6150" y="5848"/>
                    <a:pt x="6298" y="5701"/>
                  </a:cubicBezTo>
                  <a:lnTo>
                    <a:pt x="6601" y="5399"/>
                  </a:lnTo>
                  <a:cubicBezTo>
                    <a:pt x="6465" y="5193"/>
                    <a:pt x="6365" y="4963"/>
                    <a:pt x="6315" y="4714"/>
                  </a:cubicBezTo>
                  <a:lnTo>
                    <a:pt x="5895" y="4714"/>
                  </a:lnTo>
                  <a:cubicBezTo>
                    <a:pt x="5694" y="4714"/>
                    <a:pt x="5517" y="4566"/>
                    <a:pt x="5497" y="4367"/>
                  </a:cubicBezTo>
                  <a:cubicBezTo>
                    <a:pt x="5471" y="4132"/>
                    <a:pt x="5655" y="3933"/>
                    <a:pt x="5885" y="3933"/>
                  </a:cubicBezTo>
                  <a:lnTo>
                    <a:pt x="6315" y="3933"/>
                  </a:lnTo>
                  <a:cubicBezTo>
                    <a:pt x="6366" y="3684"/>
                    <a:pt x="6465" y="3452"/>
                    <a:pt x="6601" y="3248"/>
                  </a:cubicBezTo>
                  <a:lnTo>
                    <a:pt x="6302" y="2949"/>
                  </a:lnTo>
                  <a:cubicBezTo>
                    <a:pt x="6161" y="2808"/>
                    <a:pt x="6140" y="2580"/>
                    <a:pt x="6265" y="2423"/>
                  </a:cubicBezTo>
                  <a:cubicBezTo>
                    <a:pt x="6345" y="2325"/>
                    <a:pt x="6458" y="2276"/>
                    <a:pt x="6571" y="2276"/>
                  </a:cubicBezTo>
                  <a:cubicBezTo>
                    <a:pt x="6671" y="2276"/>
                    <a:pt x="6771" y="2314"/>
                    <a:pt x="6847" y="2391"/>
                  </a:cubicBezTo>
                  <a:lnTo>
                    <a:pt x="7152" y="2696"/>
                  </a:lnTo>
                  <a:cubicBezTo>
                    <a:pt x="7358" y="2560"/>
                    <a:pt x="7588" y="2461"/>
                    <a:pt x="7837" y="2410"/>
                  </a:cubicBezTo>
                  <a:lnTo>
                    <a:pt x="7837" y="1990"/>
                  </a:lnTo>
                  <a:cubicBezTo>
                    <a:pt x="7837" y="1790"/>
                    <a:pt x="7985" y="1614"/>
                    <a:pt x="8184" y="1592"/>
                  </a:cubicBezTo>
                  <a:cubicBezTo>
                    <a:pt x="8199" y="1590"/>
                    <a:pt x="8214" y="1589"/>
                    <a:pt x="8229" y="1589"/>
                  </a:cubicBezTo>
                  <a:close/>
                  <a:moveTo>
                    <a:pt x="2760" y="9401"/>
                  </a:moveTo>
                  <a:cubicBezTo>
                    <a:pt x="3406" y="9401"/>
                    <a:pt x="3933" y="9926"/>
                    <a:pt x="3933" y="10572"/>
                  </a:cubicBezTo>
                  <a:cubicBezTo>
                    <a:pt x="3933" y="11218"/>
                    <a:pt x="3406" y="11744"/>
                    <a:pt x="2760" y="11744"/>
                  </a:cubicBezTo>
                  <a:cubicBezTo>
                    <a:pt x="2114" y="11744"/>
                    <a:pt x="1588" y="11218"/>
                    <a:pt x="1588" y="10572"/>
                  </a:cubicBezTo>
                  <a:cubicBezTo>
                    <a:pt x="1588" y="9926"/>
                    <a:pt x="2114" y="9401"/>
                    <a:pt x="2760" y="9401"/>
                  </a:cubicBezTo>
                  <a:close/>
                  <a:moveTo>
                    <a:pt x="11353" y="10963"/>
                  </a:moveTo>
                  <a:cubicBezTo>
                    <a:pt x="11569" y="10963"/>
                    <a:pt x="11744" y="11138"/>
                    <a:pt x="11744" y="11354"/>
                  </a:cubicBezTo>
                  <a:cubicBezTo>
                    <a:pt x="11744" y="11570"/>
                    <a:pt x="11569" y="11744"/>
                    <a:pt x="11353" y="11744"/>
                  </a:cubicBezTo>
                  <a:cubicBezTo>
                    <a:pt x="11137" y="11744"/>
                    <a:pt x="10962" y="11570"/>
                    <a:pt x="10962" y="11354"/>
                  </a:cubicBezTo>
                  <a:cubicBezTo>
                    <a:pt x="10962" y="11138"/>
                    <a:pt x="11137" y="10963"/>
                    <a:pt x="11353" y="10963"/>
                  </a:cubicBezTo>
                  <a:close/>
                  <a:moveTo>
                    <a:pt x="3950" y="4676"/>
                  </a:moveTo>
                  <a:cubicBezTo>
                    <a:pt x="4129" y="6880"/>
                    <a:pt x="5978" y="8620"/>
                    <a:pt x="8228" y="8620"/>
                  </a:cubicBezTo>
                  <a:cubicBezTo>
                    <a:pt x="9847" y="8620"/>
                    <a:pt x="11258" y="7720"/>
                    <a:pt x="11990" y="6395"/>
                  </a:cubicBezTo>
                  <a:lnTo>
                    <a:pt x="12375" y="9684"/>
                  </a:lnTo>
                  <a:cubicBezTo>
                    <a:pt x="12083" y="9508"/>
                    <a:pt x="11719" y="9401"/>
                    <a:pt x="11353" y="9401"/>
                  </a:cubicBezTo>
                  <a:cubicBezTo>
                    <a:pt x="10277" y="9401"/>
                    <a:pt x="9400" y="10278"/>
                    <a:pt x="9400" y="11354"/>
                  </a:cubicBezTo>
                  <a:cubicBezTo>
                    <a:pt x="9400" y="11796"/>
                    <a:pt x="9552" y="12224"/>
                    <a:pt x="9800" y="12552"/>
                  </a:cubicBezTo>
                  <a:lnTo>
                    <a:pt x="4667" y="12552"/>
                  </a:lnTo>
                  <a:cubicBezTo>
                    <a:pt x="5176" y="12055"/>
                    <a:pt x="5494" y="11338"/>
                    <a:pt x="5494" y="10572"/>
                  </a:cubicBezTo>
                  <a:cubicBezTo>
                    <a:pt x="5494" y="9066"/>
                    <a:pt x="4268" y="7838"/>
                    <a:pt x="2760" y="7838"/>
                  </a:cubicBezTo>
                  <a:cubicBezTo>
                    <a:pt x="2506" y="7838"/>
                    <a:pt x="2266" y="7885"/>
                    <a:pt x="2034" y="7949"/>
                  </a:cubicBezTo>
                  <a:lnTo>
                    <a:pt x="3950" y="4676"/>
                  </a:lnTo>
                  <a:close/>
                  <a:moveTo>
                    <a:pt x="8228" y="1"/>
                  </a:moveTo>
                  <a:cubicBezTo>
                    <a:pt x="6656" y="1"/>
                    <a:pt x="5283" y="877"/>
                    <a:pt x="4533" y="2141"/>
                  </a:cubicBezTo>
                  <a:cubicBezTo>
                    <a:pt x="4490" y="2207"/>
                    <a:pt x="389" y="9153"/>
                    <a:pt x="350" y="9260"/>
                  </a:cubicBezTo>
                  <a:cubicBezTo>
                    <a:pt x="134" y="9652"/>
                    <a:pt x="0" y="10094"/>
                    <a:pt x="0" y="10572"/>
                  </a:cubicBezTo>
                  <a:cubicBezTo>
                    <a:pt x="0" y="12080"/>
                    <a:pt x="1253" y="13332"/>
                    <a:pt x="2760" y="13332"/>
                  </a:cubicBezTo>
                  <a:lnTo>
                    <a:pt x="11353" y="13332"/>
                  </a:lnTo>
                  <a:cubicBezTo>
                    <a:pt x="12430" y="13332"/>
                    <a:pt x="13331" y="12430"/>
                    <a:pt x="13331" y="11354"/>
                  </a:cubicBezTo>
                  <a:cubicBezTo>
                    <a:pt x="13331" y="11194"/>
                    <a:pt x="12508" y="3929"/>
                    <a:pt x="12499" y="3855"/>
                  </a:cubicBezTo>
                  <a:lnTo>
                    <a:pt x="12499" y="3855"/>
                  </a:lnTo>
                  <a:cubicBezTo>
                    <a:pt x="12499" y="3852"/>
                    <a:pt x="12497" y="3850"/>
                    <a:pt x="12496" y="3847"/>
                  </a:cubicBezTo>
                  <a:cubicBezTo>
                    <a:pt x="12258" y="1701"/>
                    <a:pt x="10436" y="1"/>
                    <a:pt x="8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1069253" y="3296046"/>
            <a:ext cx="372328" cy="420913"/>
            <a:chOff x="2353331" y="2090612"/>
            <a:chExt cx="333298" cy="376791"/>
          </a:xfrm>
        </p:grpSpPr>
        <p:sp>
          <p:nvSpPr>
            <p:cNvPr id="367" name="Google Shape;367;p38"/>
            <p:cNvSpPr/>
            <p:nvPr/>
          </p:nvSpPr>
          <p:spPr>
            <a:xfrm>
              <a:off x="2353331" y="2098864"/>
              <a:ext cx="123298" cy="184623"/>
            </a:xfrm>
            <a:custGeom>
              <a:avLst/>
              <a:gdLst/>
              <a:ahLst/>
              <a:cxnLst/>
              <a:rect l="l" t="t" r="r" b="b"/>
              <a:pathLst>
                <a:path w="4363" h="6533" extrusionOk="0">
                  <a:moveTo>
                    <a:pt x="2318" y="1"/>
                  </a:moveTo>
                  <a:lnTo>
                    <a:pt x="153" y="2167"/>
                  </a:lnTo>
                  <a:cubicBezTo>
                    <a:pt x="20" y="2299"/>
                    <a:pt x="0" y="2504"/>
                    <a:pt x="104" y="2660"/>
                  </a:cubicBezTo>
                  <a:lnTo>
                    <a:pt x="2668" y="6533"/>
                  </a:lnTo>
                  <a:cubicBezTo>
                    <a:pt x="2824" y="6339"/>
                    <a:pt x="3037" y="6193"/>
                    <a:pt x="3279" y="6129"/>
                  </a:cubicBezTo>
                  <a:cubicBezTo>
                    <a:pt x="3379" y="6102"/>
                    <a:pt x="3481" y="6089"/>
                    <a:pt x="3582" y="6089"/>
                  </a:cubicBezTo>
                  <a:cubicBezTo>
                    <a:pt x="3712" y="6089"/>
                    <a:pt x="3841" y="6111"/>
                    <a:pt x="3965" y="6154"/>
                  </a:cubicBezTo>
                  <a:cubicBezTo>
                    <a:pt x="4017" y="5884"/>
                    <a:pt x="4161" y="5649"/>
                    <a:pt x="4363" y="5480"/>
                  </a:cubicBezTo>
                  <a:lnTo>
                    <a:pt x="2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2563303" y="2098864"/>
              <a:ext cx="123327" cy="184623"/>
            </a:xfrm>
            <a:custGeom>
              <a:avLst/>
              <a:gdLst/>
              <a:ahLst/>
              <a:cxnLst/>
              <a:rect l="l" t="t" r="r" b="b"/>
              <a:pathLst>
                <a:path w="4364" h="6533" extrusionOk="0">
                  <a:moveTo>
                    <a:pt x="2045" y="1"/>
                  </a:moveTo>
                  <a:lnTo>
                    <a:pt x="1" y="5480"/>
                  </a:lnTo>
                  <a:cubicBezTo>
                    <a:pt x="202" y="5649"/>
                    <a:pt x="348" y="5884"/>
                    <a:pt x="399" y="6154"/>
                  </a:cubicBezTo>
                  <a:cubicBezTo>
                    <a:pt x="524" y="6110"/>
                    <a:pt x="655" y="6089"/>
                    <a:pt x="783" y="6089"/>
                  </a:cubicBezTo>
                  <a:cubicBezTo>
                    <a:pt x="885" y="6089"/>
                    <a:pt x="986" y="6102"/>
                    <a:pt x="1082" y="6128"/>
                  </a:cubicBezTo>
                  <a:cubicBezTo>
                    <a:pt x="1326" y="6193"/>
                    <a:pt x="1539" y="6339"/>
                    <a:pt x="1695" y="6533"/>
                  </a:cubicBezTo>
                  <a:lnTo>
                    <a:pt x="4260" y="2659"/>
                  </a:lnTo>
                  <a:cubicBezTo>
                    <a:pt x="4363" y="2504"/>
                    <a:pt x="4343" y="2299"/>
                    <a:pt x="4212" y="2167"/>
                  </a:cubicBez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2439326" y="2090612"/>
              <a:ext cx="161308" cy="66270"/>
            </a:xfrm>
            <a:custGeom>
              <a:avLst/>
              <a:gdLst/>
              <a:ahLst/>
              <a:cxnLst/>
              <a:rect l="l" t="t" r="r" b="b"/>
              <a:pathLst>
                <a:path w="5708" h="2345" extrusionOk="0">
                  <a:moveTo>
                    <a:pt x="0" y="1"/>
                  </a:moveTo>
                  <a:lnTo>
                    <a:pt x="879" y="2344"/>
                  </a:lnTo>
                  <a:lnTo>
                    <a:pt x="4829" y="2344"/>
                  </a:lnTo>
                  <a:lnTo>
                    <a:pt x="57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2419827" y="2267972"/>
              <a:ext cx="200279" cy="199431"/>
            </a:xfrm>
            <a:custGeom>
              <a:avLst/>
              <a:gdLst/>
              <a:ahLst/>
              <a:cxnLst/>
              <a:rect l="l" t="t" r="r" b="b"/>
              <a:pathLst>
                <a:path w="7087" h="7057" extrusionOk="0">
                  <a:moveTo>
                    <a:pt x="3544" y="2344"/>
                  </a:moveTo>
                  <a:cubicBezTo>
                    <a:pt x="4190" y="2344"/>
                    <a:pt x="4716" y="2869"/>
                    <a:pt x="4716" y="3516"/>
                  </a:cubicBezTo>
                  <a:cubicBezTo>
                    <a:pt x="4716" y="4162"/>
                    <a:pt x="4190" y="4687"/>
                    <a:pt x="3544" y="4687"/>
                  </a:cubicBezTo>
                  <a:cubicBezTo>
                    <a:pt x="2898" y="4687"/>
                    <a:pt x="2371" y="4162"/>
                    <a:pt x="2371" y="3516"/>
                  </a:cubicBezTo>
                  <a:cubicBezTo>
                    <a:pt x="2371" y="2869"/>
                    <a:pt x="2898" y="2344"/>
                    <a:pt x="3544" y="2344"/>
                  </a:cubicBezTo>
                  <a:close/>
                  <a:moveTo>
                    <a:pt x="2762" y="1"/>
                  </a:moveTo>
                  <a:cubicBezTo>
                    <a:pt x="2546" y="1"/>
                    <a:pt x="2371" y="176"/>
                    <a:pt x="2371" y="391"/>
                  </a:cubicBezTo>
                  <a:lnTo>
                    <a:pt x="2371" y="1056"/>
                  </a:lnTo>
                  <a:cubicBezTo>
                    <a:pt x="2243" y="1118"/>
                    <a:pt x="2119" y="1190"/>
                    <a:pt x="2001" y="1272"/>
                  </a:cubicBezTo>
                  <a:lnTo>
                    <a:pt x="1424" y="938"/>
                  </a:lnTo>
                  <a:cubicBezTo>
                    <a:pt x="1363" y="904"/>
                    <a:pt x="1295" y="886"/>
                    <a:pt x="1226" y="886"/>
                  </a:cubicBezTo>
                  <a:cubicBezTo>
                    <a:pt x="1193" y="886"/>
                    <a:pt x="1160" y="890"/>
                    <a:pt x="1128" y="899"/>
                  </a:cubicBezTo>
                  <a:cubicBezTo>
                    <a:pt x="1027" y="927"/>
                    <a:pt x="942" y="992"/>
                    <a:pt x="890" y="1081"/>
                  </a:cubicBezTo>
                  <a:lnTo>
                    <a:pt x="108" y="2434"/>
                  </a:lnTo>
                  <a:cubicBezTo>
                    <a:pt x="0" y="2621"/>
                    <a:pt x="65" y="2860"/>
                    <a:pt x="253" y="2968"/>
                  </a:cubicBezTo>
                  <a:lnTo>
                    <a:pt x="820" y="3296"/>
                  </a:lnTo>
                  <a:cubicBezTo>
                    <a:pt x="813" y="3369"/>
                    <a:pt x="810" y="3442"/>
                    <a:pt x="810" y="3516"/>
                  </a:cubicBezTo>
                  <a:cubicBezTo>
                    <a:pt x="810" y="3589"/>
                    <a:pt x="813" y="3663"/>
                    <a:pt x="820" y="3735"/>
                  </a:cubicBezTo>
                  <a:lnTo>
                    <a:pt x="253" y="4063"/>
                  </a:lnTo>
                  <a:cubicBezTo>
                    <a:pt x="65" y="4171"/>
                    <a:pt x="0" y="4410"/>
                    <a:pt x="108" y="4597"/>
                  </a:cubicBezTo>
                  <a:lnTo>
                    <a:pt x="890" y="5950"/>
                  </a:lnTo>
                  <a:cubicBezTo>
                    <a:pt x="963" y="6076"/>
                    <a:pt x="1094" y="6144"/>
                    <a:pt x="1228" y="6144"/>
                  </a:cubicBezTo>
                  <a:cubicBezTo>
                    <a:pt x="1295" y="6144"/>
                    <a:pt x="1362" y="6127"/>
                    <a:pt x="1424" y="6093"/>
                  </a:cubicBezTo>
                  <a:lnTo>
                    <a:pt x="2001" y="5760"/>
                  </a:lnTo>
                  <a:cubicBezTo>
                    <a:pt x="2119" y="5842"/>
                    <a:pt x="2243" y="5913"/>
                    <a:pt x="2371" y="5974"/>
                  </a:cubicBezTo>
                  <a:lnTo>
                    <a:pt x="2371" y="6667"/>
                  </a:lnTo>
                  <a:cubicBezTo>
                    <a:pt x="2371" y="6883"/>
                    <a:pt x="2546" y="7056"/>
                    <a:pt x="2762" y="7056"/>
                  </a:cubicBezTo>
                  <a:lnTo>
                    <a:pt x="4325" y="7056"/>
                  </a:lnTo>
                  <a:cubicBezTo>
                    <a:pt x="4541" y="7056"/>
                    <a:pt x="4716" y="6883"/>
                    <a:pt x="4716" y="6667"/>
                  </a:cubicBezTo>
                  <a:lnTo>
                    <a:pt x="4716" y="5974"/>
                  </a:lnTo>
                  <a:cubicBezTo>
                    <a:pt x="4844" y="5913"/>
                    <a:pt x="4968" y="5842"/>
                    <a:pt x="5086" y="5760"/>
                  </a:cubicBezTo>
                  <a:lnTo>
                    <a:pt x="5664" y="6093"/>
                  </a:lnTo>
                  <a:cubicBezTo>
                    <a:pt x="5725" y="6128"/>
                    <a:pt x="5792" y="6145"/>
                    <a:pt x="5859" y="6145"/>
                  </a:cubicBezTo>
                  <a:cubicBezTo>
                    <a:pt x="5992" y="6145"/>
                    <a:pt x="6124" y="6077"/>
                    <a:pt x="6197" y="5950"/>
                  </a:cubicBezTo>
                  <a:lnTo>
                    <a:pt x="6979" y="4597"/>
                  </a:lnTo>
                  <a:cubicBezTo>
                    <a:pt x="7087" y="4410"/>
                    <a:pt x="7023" y="4171"/>
                    <a:pt x="6836" y="4063"/>
                  </a:cubicBezTo>
                  <a:lnTo>
                    <a:pt x="6267" y="3735"/>
                  </a:lnTo>
                  <a:cubicBezTo>
                    <a:pt x="6275" y="3663"/>
                    <a:pt x="6278" y="3589"/>
                    <a:pt x="6278" y="3516"/>
                  </a:cubicBezTo>
                  <a:cubicBezTo>
                    <a:pt x="6278" y="3442"/>
                    <a:pt x="6275" y="3369"/>
                    <a:pt x="6267" y="3296"/>
                  </a:cubicBezTo>
                  <a:lnTo>
                    <a:pt x="6836" y="2968"/>
                  </a:lnTo>
                  <a:cubicBezTo>
                    <a:pt x="7023" y="2860"/>
                    <a:pt x="7087" y="2622"/>
                    <a:pt x="6979" y="2434"/>
                  </a:cubicBezTo>
                  <a:lnTo>
                    <a:pt x="6197" y="1081"/>
                  </a:lnTo>
                  <a:cubicBezTo>
                    <a:pt x="6124" y="955"/>
                    <a:pt x="5993" y="886"/>
                    <a:pt x="5858" y="886"/>
                  </a:cubicBezTo>
                  <a:cubicBezTo>
                    <a:pt x="5792" y="886"/>
                    <a:pt x="5725" y="903"/>
                    <a:pt x="5664" y="938"/>
                  </a:cubicBezTo>
                  <a:lnTo>
                    <a:pt x="5086" y="1272"/>
                  </a:lnTo>
                  <a:cubicBezTo>
                    <a:pt x="4968" y="1190"/>
                    <a:pt x="4844" y="1118"/>
                    <a:pt x="4716" y="1056"/>
                  </a:cubicBezTo>
                  <a:lnTo>
                    <a:pt x="4716" y="391"/>
                  </a:lnTo>
                  <a:cubicBezTo>
                    <a:pt x="4716" y="176"/>
                    <a:pt x="4541" y="1"/>
                    <a:pt x="4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USED :</a:t>
            </a:r>
            <a:endParaRPr dirty="0"/>
          </a:p>
        </p:txBody>
      </p:sp>
      <p:sp>
        <p:nvSpPr>
          <p:cNvPr id="316" name="Google Shape;316;p34"/>
          <p:cNvSpPr txBox="1"/>
          <p:nvPr/>
        </p:nvSpPr>
        <p:spPr>
          <a:xfrm>
            <a:off x="1986600" y="4133675"/>
            <a:ext cx="186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3895188" y="4133675"/>
            <a:ext cx="326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68246E2A-D4EB-1B4E-51D4-7D63C2FAF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056963"/>
              </p:ext>
            </p:extLst>
          </p:nvPr>
        </p:nvGraphicFramePr>
        <p:xfrm>
          <a:off x="1850571" y="1363435"/>
          <a:ext cx="5742213" cy="2416629"/>
        </p:xfrm>
        <a:graphic>
          <a:graphicData uri="http://schemas.openxmlformats.org/drawingml/2006/table">
            <a:tbl>
              <a:tblPr firstRow="1" bandRow="1">
                <a:tableStyleId>{989228F1-56F4-4815-AD09-A229EF778614}</a:tableStyleId>
              </a:tblPr>
              <a:tblGrid>
                <a:gridCol w="1914071">
                  <a:extLst>
                    <a:ext uri="{9D8B030D-6E8A-4147-A177-3AD203B41FA5}">
                      <a16:colId xmlns:a16="http://schemas.microsoft.com/office/drawing/2014/main" xmlns="" val="1486311497"/>
                    </a:ext>
                  </a:extLst>
                </a:gridCol>
                <a:gridCol w="1914071">
                  <a:extLst>
                    <a:ext uri="{9D8B030D-6E8A-4147-A177-3AD203B41FA5}">
                      <a16:colId xmlns:a16="http://schemas.microsoft.com/office/drawing/2014/main" xmlns="" val="274254812"/>
                    </a:ext>
                  </a:extLst>
                </a:gridCol>
                <a:gridCol w="1914071">
                  <a:extLst>
                    <a:ext uri="{9D8B030D-6E8A-4147-A177-3AD203B41FA5}">
                      <a16:colId xmlns:a16="http://schemas.microsoft.com/office/drawing/2014/main" xmlns="" val="3083083161"/>
                    </a:ext>
                  </a:extLst>
                </a:gridCol>
              </a:tblGrid>
              <a:tr h="2416629">
                <a:tc>
                  <a:txBody>
                    <a:bodyPr/>
                    <a:lstStyle/>
                    <a:p>
                      <a:endParaRPr lang="en-IN" b="1" dirty="0"/>
                    </a:p>
                    <a:p>
                      <a:r>
                        <a:rPr lang="en-IN" b="1" dirty="0"/>
                        <a:t>FRONTEND:</a:t>
                      </a:r>
                      <a:endParaRPr lang="en-I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Html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 err="1"/>
                        <a:t>Css</a:t>
                      </a:r>
                      <a:endParaRPr lang="en-I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Bootstrap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IN" dirty="0"/>
                        <a:t>React </a:t>
                      </a:r>
                      <a:r>
                        <a:rPr lang="en-IN" dirty="0" err="1"/>
                        <a:t>Js</a:t>
                      </a:r>
                      <a:endParaRPr lang="en-IN" b="1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I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  <a:p>
                      <a:r>
                        <a:rPr lang="en-IN" b="1" dirty="0"/>
                        <a:t>BACKEND: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dirty="0"/>
                        <a:t>Python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dirty="0"/>
                        <a:t>Django rest framework</a:t>
                      </a:r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IN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IN" b="1" dirty="0"/>
                        <a:t>DATABASE: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dirty="0"/>
                        <a:t>MySQL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31747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36" y="538492"/>
            <a:ext cx="7704000" cy="572700"/>
          </a:xfrm>
        </p:spPr>
        <p:txBody>
          <a:bodyPr/>
          <a:lstStyle/>
          <a:p>
            <a:r>
              <a:rPr lang="en-IN" dirty="0"/>
              <a:t>APPLICATION OVERVIEW</a:t>
            </a:r>
            <a:r>
              <a:rPr lang="en-IN" sz="2400" dirty="0"/>
              <a:t> :</a:t>
            </a:r>
            <a:br>
              <a:rPr lang="en-IN" sz="2400" dirty="0"/>
            </a:br>
            <a:r>
              <a:rPr lang="en-IN" sz="2400" dirty="0"/>
              <a:t>HOME PAGE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91E4018-1AFA-C68E-57B4-2EFCFC9A4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4" y="1632859"/>
            <a:ext cx="7524386" cy="3063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ABOUT PAGE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A9876BB-D072-A265-BEF7-BB633787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4" y="947409"/>
            <a:ext cx="7421448" cy="38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9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SIGN IN PAGE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121781-2A35-BBA3-9153-3E8CB066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3" y="947409"/>
            <a:ext cx="7690758" cy="384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SIGN UP PAGE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3750AB-DBD2-3176-7609-172F9D1E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4" y="889907"/>
            <a:ext cx="7448940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4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A062508-6619-C188-9655-4CD39ACF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64" y="0"/>
            <a:ext cx="6186986" cy="947409"/>
          </a:xfrm>
        </p:spPr>
        <p:txBody>
          <a:bodyPr/>
          <a:lstStyle/>
          <a:p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SIGN UP PAGE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36A519B-BA03-C079-790D-34C2740DB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4" y="1012371"/>
            <a:ext cx="6979821" cy="38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70603"/>
      </p:ext>
    </p:extLst>
  </p:cSld>
  <p:clrMapOvr>
    <a:masterClrMapping/>
  </p:clrMapOvr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260</Words>
  <Application>Microsoft Office PowerPoint</Application>
  <PresentationFormat>On-screen Show (16:9)</PresentationFormat>
  <Paragraphs>62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PT Sans</vt:lpstr>
      <vt:lpstr>Poppins</vt:lpstr>
      <vt:lpstr>Wingdings</vt:lpstr>
      <vt:lpstr>Arial</vt:lpstr>
      <vt:lpstr>Anaheim</vt:lpstr>
      <vt:lpstr>Industrial Preliminary Project by Slidesgo</vt:lpstr>
      <vt:lpstr>CAR RENTAL SYSTEMS using Full Stack Development</vt:lpstr>
      <vt:lpstr>TABLE OF CONTENTS</vt:lpstr>
      <vt:lpstr>OBJECTIVES</vt:lpstr>
      <vt:lpstr>TECHNOLOGIES USED :</vt:lpstr>
      <vt:lpstr>APPLICATION OVERVIEW : HOME PAGE </vt:lpstr>
      <vt:lpstr> ABOUT PAGE </vt:lpstr>
      <vt:lpstr> SIGN IN PAGE </vt:lpstr>
      <vt:lpstr> SIGN UP PAGE </vt:lpstr>
      <vt:lpstr> SIGN UP PAGE </vt:lpstr>
      <vt:lpstr> SIGN IN PAGE </vt:lpstr>
      <vt:lpstr> USER PAGE </vt:lpstr>
      <vt:lpstr> USER PAGE – Find a car </vt:lpstr>
      <vt:lpstr> USER PAGE – Confirm Booking </vt:lpstr>
      <vt:lpstr> USER PAGE – Booking Success </vt:lpstr>
      <vt:lpstr> USER PAGE – cancel booking </vt:lpstr>
      <vt:lpstr> USER PAGE – cancel booking </vt:lpstr>
      <vt:lpstr> USER PAGE – cancel booking succesful </vt:lpstr>
      <vt:lpstr> ADMIN PANEL   </vt:lpstr>
      <vt:lpstr>CONTACT PAGE</vt:lpstr>
      <vt:lpstr>CONCLUSION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 SYSTEMS using Full Stack Development</dc:title>
  <dc:creator>Rahul Baranidharan</dc:creator>
  <cp:lastModifiedBy>Devanathan A</cp:lastModifiedBy>
  <cp:revision>3</cp:revision>
  <dcterms:modified xsi:type="dcterms:W3CDTF">2024-09-20T06:16:12Z</dcterms:modified>
</cp:coreProperties>
</file>